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0" r:id="rId6"/>
    <p:sldId id="261" r:id="rId7"/>
    <p:sldId id="262" r:id="rId8"/>
    <p:sldId id="263" r:id="rId9"/>
    <p:sldId id="269" r:id="rId10"/>
    <p:sldId id="268" r:id="rId11"/>
    <p:sldId id="270" r:id="rId12"/>
    <p:sldId id="271" r:id="rId13"/>
    <p:sldId id="27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9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2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0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0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4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0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7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93680-A5C1-A14D-99BE-32264C64C4C8}" type="datetimeFigureOut">
              <a:rPr lang="en-US" smtClean="0"/>
              <a:t>9/17/15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8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Project Phase I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Group JJNW</a:t>
            </a:r>
          </a:p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Represented by John and Josh</a:t>
            </a:r>
            <a:endParaRPr lang="en-US" sz="3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916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</a:t>
            </a:r>
            <a:r>
              <a:rPr lang="en-US" dirty="0"/>
              <a:t>Entity-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3" name="Content Placeholder 2" descr="Screen Shot 2015-09-16 at 2.36.18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04" b="-810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83892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Credit Card 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8" name="Content Placeholder 7" descr="Screen Shot 2015-09-16 at 2.36.29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40" r="4258" b="-16640"/>
          <a:stretch/>
        </p:blipFill>
        <p:spPr>
          <a:xfrm>
            <a:off x="4645025" y="1911100"/>
            <a:ext cx="4174046" cy="4486930"/>
          </a:xfrm>
        </p:spPr>
      </p:pic>
    </p:spTree>
    <p:extLst>
      <p:ext uri="{BB962C8B-B14F-4D97-AF65-F5344CB8AC3E}">
        <p14:creationId xmlns:p14="http://schemas.microsoft.com/office/powerpoint/2010/main" val="68362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Screen Shot 2015-09-16 at 2.38.02 PM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72" b="-44072"/>
          <a:stretch>
            <a:fillRect/>
          </a:stretch>
        </p:blipFill>
        <p:spPr>
          <a:xfrm>
            <a:off x="4645025" y="1305720"/>
            <a:ext cx="4041775" cy="546028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Shop 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2"/>
            <a:ext cx="4041775" cy="87453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Wish list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9" name="Content Placeholder 8" descr="Screen Shot 2015-09-16 at 2.37.51 PM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742" b="-39742"/>
          <a:stretch>
            <a:fillRect/>
          </a:stretch>
        </p:blipFill>
        <p:spPr>
          <a:xfrm>
            <a:off x="457200" y="1417638"/>
            <a:ext cx="4040188" cy="5241536"/>
          </a:xfrm>
        </p:spPr>
      </p:pic>
    </p:spTree>
    <p:extLst>
      <p:ext uri="{BB962C8B-B14F-4D97-AF65-F5344CB8AC3E}">
        <p14:creationId xmlns:p14="http://schemas.microsoft.com/office/powerpoint/2010/main" val="338793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Supplier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  <p:pic>
        <p:nvPicPr>
          <p:cNvPr id="5" name="Content Placeholder 4" descr="Screen Shot 2015-09-16 at 2.38.13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48" r="-28648"/>
          <a:stretch>
            <a:fillRect/>
          </a:stretch>
        </p:blipFill>
        <p:spPr>
          <a:xfrm>
            <a:off x="118695" y="2174875"/>
            <a:ext cx="9025305" cy="3951288"/>
          </a:xfrm>
        </p:spPr>
      </p:pic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User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8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5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5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Thank you 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sym typeface="Wingdings"/>
              </a:rPr>
              <a:t> </a:t>
            </a: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8" name="Content Placeholder 7" descr="161586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/>
      </p:pic>
      <p:sp>
        <p:nvSpPr>
          <p:cNvPr id="9" name="TextBox 8"/>
          <p:cNvSpPr txBox="1"/>
          <p:nvPr/>
        </p:nvSpPr>
        <p:spPr>
          <a:xfrm rot="20425820">
            <a:off x="5068295" y="2727266"/>
            <a:ext cx="1163216" cy="5847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3200" b="1" dirty="0" smtClean="0">
                <a:ln w="11430"/>
                <a:solidFill>
                  <a:schemeClr val="tx2">
                    <a:lumMod val="75000"/>
                  </a:schemeClr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JJNW</a:t>
            </a:r>
            <a:endParaRPr lang="en-US" sz="3200" b="1" dirty="0">
              <a:ln w="11430"/>
              <a:solidFill>
                <a:schemeClr val="tx2">
                  <a:lumMod val="75000"/>
                </a:schemeClr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3613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What are we creating?</a:t>
            </a:r>
          </a:p>
          <a:p>
            <a:pPr lvl="1"/>
            <a:r>
              <a:rPr lang="en-US" b="1" dirty="0" smtClean="0"/>
              <a:t>A web application to buy, sell and bid on game content.</a:t>
            </a:r>
          </a:p>
          <a:p>
            <a:pPr lvl="1"/>
            <a:r>
              <a:rPr lang="en-US" b="1" dirty="0" smtClean="0"/>
              <a:t>Sellers will be able to set the price of the content and potential put items up for free.</a:t>
            </a:r>
          </a:p>
          <a:p>
            <a:pPr lvl="1"/>
            <a:r>
              <a:rPr lang="en-US" b="1" dirty="0" smtClean="0"/>
              <a:t>A front end for user interaction on top of a backend for processing and database connection.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509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Added Functions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u="sng" dirty="0" smtClean="0"/>
              <a:t>Delivery</a:t>
            </a:r>
          </a:p>
          <a:p>
            <a:pPr lvl="1"/>
            <a:r>
              <a:rPr lang="en-US" dirty="0"/>
              <a:t>The delivery of items will be dependent on the type of content.</a:t>
            </a:r>
            <a:r>
              <a:rPr lang="en-US" dirty="0"/>
              <a:t> </a:t>
            </a:r>
            <a:endParaRPr lang="en-US" b="1" u="sng" dirty="0"/>
          </a:p>
          <a:p>
            <a:r>
              <a:rPr lang="en-US" b="1" u="sng" dirty="0" smtClean="0"/>
              <a:t>Shop</a:t>
            </a:r>
          </a:p>
          <a:p>
            <a:pPr lvl="1"/>
            <a:r>
              <a:rPr lang="en-US" dirty="0" smtClean="0"/>
              <a:t>User viewable shop displaying content for sale.</a:t>
            </a:r>
            <a:endParaRPr lang="en-US" dirty="0"/>
          </a:p>
          <a:p>
            <a:r>
              <a:rPr lang="en-US" b="1" u="sng" dirty="0"/>
              <a:t>Wish </a:t>
            </a:r>
            <a:r>
              <a:rPr lang="en-US" b="1" u="sng" dirty="0" smtClean="0"/>
              <a:t>list</a:t>
            </a:r>
          </a:p>
          <a:p>
            <a:pPr lvl="1"/>
            <a:r>
              <a:rPr lang="en-US" dirty="0" smtClean="0"/>
              <a:t>Users will be able to save and rank items for later purchase.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14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Other Functions…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8057" y="1600200"/>
            <a:ext cx="4038600" cy="4525963"/>
          </a:xfrm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u="sng" dirty="0" smtClean="0"/>
              <a:t>Browsing</a:t>
            </a:r>
          </a:p>
          <a:p>
            <a:r>
              <a:rPr lang="en-US" b="1" u="sng" dirty="0" smtClean="0"/>
              <a:t>Searching</a:t>
            </a:r>
          </a:p>
          <a:p>
            <a:r>
              <a:rPr lang="en-US" b="1" u="sng" dirty="0" smtClean="0"/>
              <a:t>Sale</a:t>
            </a:r>
          </a:p>
          <a:p>
            <a:r>
              <a:rPr lang="en-US" b="1" u="sng" dirty="0" smtClean="0"/>
              <a:t>Biding</a:t>
            </a:r>
          </a:p>
          <a:p>
            <a:r>
              <a:rPr lang="en-US" b="1" u="sng" dirty="0"/>
              <a:t>Order and sales </a:t>
            </a:r>
            <a:r>
              <a:rPr lang="en-US" b="1" u="sng" dirty="0" smtClean="0"/>
              <a:t>report</a:t>
            </a:r>
          </a:p>
          <a:p>
            <a:r>
              <a:rPr lang="en-US" b="1" u="sng" dirty="0" smtClean="0"/>
              <a:t>Registered Users</a:t>
            </a:r>
          </a:p>
          <a:p>
            <a:r>
              <a:rPr lang="en-US" b="1" u="sng" dirty="0" smtClean="0"/>
              <a:t>Suppliers</a:t>
            </a:r>
          </a:p>
          <a:p>
            <a:r>
              <a:rPr lang="en-US" b="1" u="sng" dirty="0" smtClean="0"/>
              <a:t>Ratings</a:t>
            </a:r>
            <a:endParaRPr lang="en-US" b="1" u="sng" dirty="0"/>
          </a:p>
          <a:p>
            <a:pPr marL="0" indent="0">
              <a:buNone/>
            </a:pPr>
            <a:endParaRPr lang="en-US" b="1" u="sng" dirty="0" smtClean="0"/>
          </a:p>
        </p:txBody>
      </p:sp>
    </p:spTree>
    <p:extLst>
      <p:ext uri="{BB962C8B-B14F-4D97-AF65-F5344CB8AC3E}">
        <p14:creationId xmlns:p14="http://schemas.microsoft.com/office/powerpoint/2010/main" val="399106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3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User Entity and </a:t>
            </a:r>
            <a:r>
              <a:rPr lang="en-US" dirty="0" err="1" smtClean="0"/>
              <a:t>User_Transaction</a:t>
            </a:r>
            <a:r>
              <a:rPr lang="en-US" dirty="0" smtClean="0"/>
              <a:t> Relationship</a:t>
            </a:r>
            <a:endParaRPr lang="en-US" dirty="0"/>
          </a:p>
        </p:txBody>
      </p:sp>
      <p:pic>
        <p:nvPicPr>
          <p:cNvPr id="8" name="Content Placeholder 7" descr="Screen Shot 2015-09-16 at 2.35.17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47" r="-1354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  <p:sp>
        <p:nvSpPr>
          <p:cNvPr id="9" name="TextBox 8"/>
          <p:cNvSpPr txBox="1"/>
          <p:nvPr/>
        </p:nvSpPr>
        <p:spPr>
          <a:xfrm>
            <a:off x="8902158" y="37747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95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/>
          <a:lstStyle/>
          <a:p>
            <a:pPr algn="ctr"/>
            <a:r>
              <a:rPr lang="en-US" dirty="0" smtClean="0"/>
              <a:t>Item Entity-Relations</a:t>
            </a:r>
            <a:endParaRPr lang="en-US" dirty="0"/>
          </a:p>
        </p:txBody>
      </p:sp>
      <p:pic>
        <p:nvPicPr>
          <p:cNvPr id="3" name="Content Placeholder 2" descr="Screen Shot 2015-09-16 at 2.35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17" r="-1111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</p:spTree>
    <p:extLst>
      <p:ext uri="{BB962C8B-B14F-4D97-AF65-F5344CB8AC3E}">
        <p14:creationId xmlns:p14="http://schemas.microsoft.com/office/powerpoint/2010/main" val="363858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0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Category </a:t>
            </a:r>
            <a:r>
              <a:rPr lang="en-US" dirty="0"/>
              <a:t>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5.49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44" b="-424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Address 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04 PM.png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43" b="-30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041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</a:t>
            </a:r>
            <a:r>
              <a:rPr lang="en-US" dirty="0"/>
              <a:t>Entity-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6.18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04" b="-810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910146"/>
          </a:xfrm>
        </p:spPr>
        <p:txBody>
          <a:bodyPr>
            <a:normAutofit/>
          </a:bodyPr>
          <a:lstStyle/>
          <a:p>
            <a:r>
              <a:rPr lang="en-US" dirty="0" smtClean="0"/>
              <a:t>Credit Card 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29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40" r="4258" b="-16640"/>
          <a:stretch/>
        </p:blipFill>
        <p:spPr>
          <a:xfrm>
            <a:off x="4645025" y="1875489"/>
            <a:ext cx="4174046" cy="4546282"/>
          </a:xfrm>
        </p:spPr>
      </p:pic>
    </p:spTree>
    <p:extLst>
      <p:ext uri="{BB962C8B-B14F-4D97-AF65-F5344CB8AC3E}">
        <p14:creationId xmlns:p14="http://schemas.microsoft.com/office/powerpoint/2010/main" val="330116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1255"/>
            <a:ext cx="8229600" cy="50117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Supplier Entity-Relationship</a:t>
            </a:r>
            <a:endParaRPr lang="en-US" dirty="0"/>
          </a:p>
        </p:txBody>
      </p:sp>
      <p:pic>
        <p:nvPicPr>
          <p:cNvPr id="7" name="Content Placeholder 6" descr="Screen Shot 2015-09-16 at 2.37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03" r="-27303"/>
          <a:stretch>
            <a:fillRect/>
          </a:stretch>
        </p:blipFill>
        <p:spPr>
          <a:xfrm>
            <a:off x="-130565" y="2032433"/>
            <a:ext cx="9531244" cy="4389338"/>
          </a:xfrm>
        </p:spPr>
      </p:pic>
    </p:spTree>
    <p:extLst>
      <p:ext uri="{BB962C8B-B14F-4D97-AF65-F5344CB8AC3E}">
        <p14:creationId xmlns:p14="http://schemas.microsoft.com/office/powerpoint/2010/main" val="386097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212</Words>
  <Application>Microsoft Macintosh PowerPoint</Application>
  <PresentationFormat>On-screen Show (4:3)</PresentationFormat>
  <Paragraphs>52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Project Phase I</vt:lpstr>
      <vt:lpstr>Introduction</vt:lpstr>
      <vt:lpstr>Added Functions</vt:lpstr>
      <vt:lpstr>Other Functions…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Thank you 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Grant</dc:creator>
  <cp:lastModifiedBy>John Grant</cp:lastModifiedBy>
  <cp:revision>17</cp:revision>
  <dcterms:created xsi:type="dcterms:W3CDTF">2015-09-15T15:13:24Z</dcterms:created>
  <dcterms:modified xsi:type="dcterms:W3CDTF">2015-09-17T23:38:11Z</dcterms:modified>
</cp:coreProperties>
</file>

<file path=docProps/thumbnail.jpeg>
</file>